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5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9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5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8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9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8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7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8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B618C-81F9-48C0-96F9-06D9259EA8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18" y="145780"/>
            <a:ext cx="2814782" cy="6331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225"/>
              </a:spcAft>
            </a:pPr>
            <a:r>
              <a:rPr lang="en-US" kern="1800" dirty="0">
                <a:solidFill>
                  <a:srgbClr val="000000"/>
                </a:solidFill>
                <a:latin typeface="Georgia"/>
                <a:ea typeface="Times New Roman"/>
                <a:cs typeface="Arial"/>
              </a:rPr>
              <a:t>O Captain! My Captain!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700" cap="all" spc="60" dirty="0">
                <a:latin typeface="Arial"/>
                <a:ea typeface="Times New Roman"/>
                <a:cs typeface="Times New Roman"/>
              </a:rPr>
              <a:t>BY </a:t>
            </a:r>
            <a:r>
              <a:rPr lang="en-US" sz="700" cap="all" spc="60" dirty="0" smtClean="0">
                <a:latin typeface="Arial"/>
                <a:ea typeface="Times New Roman"/>
                <a:cs typeface="Times New Roman"/>
              </a:rPr>
              <a:t>Walt Whitman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O Captain! my Captain! our fearful trip is done,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The ship has </a:t>
            </a:r>
            <a:r>
              <a:rPr lang="en-US" sz="700" dirty="0" err="1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weather’d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 every rack, the prize we sought is won,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The port is near, the bells I hear, the people all exulting,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While follow eyes the steady keel, the vessel grim and daring;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 But O heart! heart! heart!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 O the bleeding drops of red,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 Where on the deck my Captain lies,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    Fallen cold and dead.</a:t>
            </a: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</a:t>
            </a:r>
            <a:r>
              <a:rPr lang="en-US" sz="700" dirty="0" smtClean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O 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Captain! my Captain! rise up and hear the bells;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Rise up—for you the flag is flung—for you the bugle trills,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For you bouquets and </a:t>
            </a:r>
            <a:r>
              <a:rPr lang="en-US" sz="700" dirty="0" err="1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ribbon’d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 wreaths—for you the shores a-crowding,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For you they call, the swaying mass, their eager faces turning;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 Here Captain! dear father!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 This arm beneath your head!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 It is some dream that on the deck,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   You’ve fallen cold and dead</a:t>
            </a:r>
            <a:r>
              <a:rPr lang="en-US" sz="700" dirty="0" smtClean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.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My Captain does not answer, his lips are pale and still,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My father does not feel my arm, he has no pulse nor will,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The ship is </a:t>
            </a:r>
            <a:r>
              <a:rPr lang="en-US" sz="700" dirty="0" err="1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anchor’d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 safe and sound, its voyage closed and done,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From fearful trip the victor ship comes in with object won;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 Exult O shores, and ring O bells!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 But I with mournful tread,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 Walk the deck my Captain lies,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    Fallen cold and dead</a:t>
            </a:r>
            <a:r>
              <a:rPr lang="en-US" sz="700" dirty="0" smtClean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.</a:t>
            </a:r>
            <a:r>
              <a:rPr lang="en-US" sz="32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152400"/>
            <a:ext cx="2814782" cy="6331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225"/>
              </a:spcAft>
            </a:pPr>
            <a:r>
              <a:rPr lang="en-US" kern="1800" dirty="0">
                <a:solidFill>
                  <a:srgbClr val="000000"/>
                </a:solidFill>
                <a:latin typeface="Georgia"/>
                <a:ea typeface="Times New Roman"/>
                <a:cs typeface="Arial"/>
              </a:rPr>
              <a:t>O Captain! My Captain!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700" cap="all" spc="60" dirty="0">
                <a:latin typeface="Arial"/>
                <a:ea typeface="Times New Roman"/>
                <a:cs typeface="Times New Roman"/>
              </a:rPr>
              <a:t>BY </a:t>
            </a:r>
            <a:r>
              <a:rPr lang="en-US" sz="700" cap="all" spc="60" dirty="0" smtClean="0">
                <a:latin typeface="Arial"/>
                <a:ea typeface="Times New Roman"/>
                <a:cs typeface="Times New Roman"/>
              </a:rPr>
              <a:t>Walt Whitman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O Captain! my Captain! our fearful trip is done,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The ship has </a:t>
            </a:r>
            <a:r>
              <a:rPr lang="en-US" sz="700" dirty="0" err="1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weather’d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 every rack, the prize we sought is won,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The port is near, the bells I hear, the people all exulting,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While follow eyes the steady keel, the vessel grim and daring;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 But O heart! heart! heart!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 O the bleeding drops of red,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 Where on the deck my Captain lies,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    Fallen cold and dead.</a:t>
            </a: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</a:t>
            </a:r>
            <a:r>
              <a:rPr lang="en-US" sz="700" dirty="0" smtClean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O 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Captain! my Captain! rise up and hear the bells;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Rise up—for you the flag is flung—for you the bugle trills,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For you bouquets and </a:t>
            </a:r>
            <a:r>
              <a:rPr lang="en-US" sz="700" dirty="0" err="1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ribbon’d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 wreaths—for you the shores a-crowding,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For you they call, the swaying mass, their eager faces turning;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 Here Captain! dear father!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 This arm beneath your head!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 It is some dream that on the deck,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   You’ve fallen cold and dead</a:t>
            </a:r>
            <a:r>
              <a:rPr lang="en-US" sz="700" dirty="0" smtClean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.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My Captain does not answer, his lips are pale and still,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My father does not feel my arm, he has no pulse nor will,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The ship is </a:t>
            </a:r>
            <a:r>
              <a:rPr lang="en-US" sz="700" dirty="0" err="1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anchor’d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 safe and sound, its voyage closed and done,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From fearful trip the victor ship comes in with object won;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 Exult O shores, and ring O bells!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 But I with mournful tread,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 Walk the deck my Captain lies,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    Fallen cold and dead</a:t>
            </a:r>
            <a:r>
              <a:rPr lang="en-US" sz="700" dirty="0" smtClean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.</a:t>
            </a:r>
            <a:r>
              <a:rPr lang="en-US" sz="32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48400" y="170872"/>
            <a:ext cx="2814782" cy="6331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750"/>
              </a:spcBef>
              <a:spcAft>
                <a:spcPts val="225"/>
              </a:spcAft>
            </a:pPr>
            <a:r>
              <a:rPr lang="en-US" kern="1800" dirty="0">
                <a:solidFill>
                  <a:srgbClr val="000000"/>
                </a:solidFill>
                <a:latin typeface="Georgia"/>
                <a:ea typeface="Times New Roman"/>
                <a:cs typeface="Arial"/>
              </a:rPr>
              <a:t>O Captain! My Captain!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700" cap="all" spc="60" dirty="0">
                <a:latin typeface="Arial"/>
                <a:ea typeface="Times New Roman"/>
                <a:cs typeface="Times New Roman"/>
              </a:rPr>
              <a:t>BY </a:t>
            </a:r>
            <a:r>
              <a:rPr lang="en-US" sz="700" cap="all" spc="60" dirty="0" smtClean="0">
                <a:latin typeface="Arial"/>
                <a:ea typeface="Times New Roman"/>
                <a:cs typeface="Times New Roman"/>
              </a:rPr>
              <a:t>Walt Whitman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O Captain! my Captain! our fearful trip is done,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The ship has </a:t>
            </a:r>
            <a:r>
              <a:rPr lang="en-US" sz="700" dirty="0" err="1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weather’d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 every rack, the prize we sought is won,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The port is near, the bells I hear, the people all exulting,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While follow eyes the steady keel, the vessel grim and daring;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 But O heart! heart! heart!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 O the bleeding drops of red,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 Where on the deck my Captain lies,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    Fallen cold and dead.</a:t>
            </a: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</a:t>
            </a:r>
            <a:r>
              <a:rPr lang="en-US" sz="700" dirty="0" smtClean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O 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Captain! my Captain! rise up and hear the bells;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Rise up—for you the flag is flung—for you the bugle trills,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For you bouquets and </a:t>
            </a:r>
            <a:r>
              <a:rPr lang="en-US" sz="700" dirty="0" err="1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ribbon’d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 wreaths—for you the shores a-crowding,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For you they call, the swaying mass, their eager faces turning;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 Here Captain! dear father!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 This arm beneath your head!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 It is some dream that on the deck,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   You’ve fallen cold and dead</a:t>
            </a:r>
            <a:r>
              <a:rPr lang="en-US" sz="700" dirty="0" smtClean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.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My Captain does not answer, his lips are pale and still,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My father does not feel my arm, he has no pulse nor will,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The ship is </a:t>
            </a:r>
            <a:r>
              <a:rPr lang="en-US" sz="700" dirty="0" err="1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anchor’d</a:t>
            </a: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 safe and sound, its voyage closed and done,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From fearful trip the victor ship comes in with object won;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 Exult O shores, and ring O bells!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 But I with mournful tread,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 Walk the deck my Captain lies,</a:t>
            </a:r>
            <a:endParaRPr lang="en-US" sz="2800" dirty="0">
              <a:ea typeface="Calibri"/>
              <a:cs typeface="Times New Roman"/>
            </a:endParaRPr>
          </a:p>
          <a:p>
            <a:pPr indent="-152400">
              <a:lnSpc>
                <a:spcPts val="1800"/>
              </a:lnSpc>
            </a:pPr>
            <a:r>
              <a:rPr lang="en-US" sz="700" dirty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                                  Fallen cold and dead</a:t>
            </a:r>
            <a:r>
              <a:rPr lang="en-US" sz="700" dirty="0" smtClean="0">
                <a:solidFill>
                  <a:srgbClr val="505050"/>
                </a:solidFill>
                <a:latin typeface="Georgia"/>
                <a:ea typeface="Times New Roman"/>
                <a:cs typeface="Arial"/>
              </a:rPr>
              <a:t>.</a:t>
            </a:r>
            <a:r>
              <a:rPr lang="en-US" sz="32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5825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Classical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TCA L.Bouwens (Admin)</dc:creator>
  <cp:lastModifiedBy>TCA L.Bouwens (Admin)</cp:lastModifiedBy>
  <cp:revision>2</cp:revision>
  <dcterms:created xsi:type="dcterms:W3CDTF">2015-03-03T21:08:49Z</dcterms:created>
  <dcterms:modified xsi:type="dcterms:W3CDTF">2015-04-14T13:50:15Z</dcterms:modified>
</cp:coreProperties>
</file>